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6"/>
  </p:notesMasterIdLst>
  <p:handoutMasterIdLst>
    <p:handoutMasterId r:id="rId7"/>
  </p:handoutMasterIdLst>
  <p:sldIdLst>
    <p:sldId id="261" r:id="rId2"/>
    <p:sldId id="264" r:id="rId3"/>
    <p:sldId id="265" r:id="rId4"/>
    <p:sldId id="266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799EE8-7028-43FD-95F3-3937893CAD36}" v="30" dt="2024-06-20T20:47:53.7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686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24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 Liaw" userId="327e0bf76d4bd7ba" providerId="LiveId" clId="{28799EE8-7028-43FD-95F3-3937893CAD36}"/>
    <pc:docChg chg="undo redo custSel addSld delSld modSld">
      <pc:chgData name="William Liaw" userId="327e0bf76d4bd7ba" providerId="LiveId" clId="{28799EE8-7028-43FD-95F3-3937893CAD36}" dt="2024-06-20T21:43:02.006" v="1061" actId="20577"/>
      <pc:docMkLst>
        <pc:docMk/>
      </pc:docMkLst>
      <pc:sldChg chg="del">
        <pc:chgData name="William Liaw" userId="327e0bf76d4bd7ba" providerId="LiveId" clId="{28799EE8-7028-43FD-95F3-3937893CAD36}" dt="2024-06-20T20:52:48.556" v="912" actId="47"/>
        <pc:sldMkLst>
          <pc:docMk/>
          <pc:sldMk cId="1626977002" sldId="256"/>
        </pc:sldMkLst>
      </pc:sldChg>
      <pc:sldChg chg="del">
        <pc:chgData name="William Liaw" userId="327e0bf76d4bd7ba" providerId="LiveId" clId="{28799EE8-7028-43FD-95F3-3937893CAD36}" dt="2024-06-20T20:52:48.950" v="913" actId="47"/>
        <pc:sldMkLst>
          <pc:docMk/>
          <pc:sldMk cId="3151242338" sldId="257"/>
        </pc:sldMkLst>
      </pc:sldChg>
      <pc:sldChg chg="del">
        <pc:chgData name="William Liaw" userId="327e0bf76d4bd7ba" providerId="LiveId" clId="{28799EE8-7028-43FD-95F3-3937893CAD36}" dt="2024-06-20T20:52:48.158" v="911" actId="47"/>
        <pc:sldMkLst>
          <pc:docMk/>
          <pc:sldMk cId="3582279924" sldId="258"/>
        </pc:sldMkLst>
      </pc:sldChg>
      <pc:sldChg chg="del">
        <pc:chgData name="William Liaw" userId="327e0bf76d4bd7ba" providerId="LiveId" clId="{28799EE8-7028-43FD-95F3-3937893CAD36}" dt="2024-06-20T20:52:49.392" v="914" actId="47"/>
        <pc:sldMkLst>
          <pc:docMk/>
          <pc:sldMk cId="2368069555" sldId="259"/>
        </pc:sldMkLst>
      </pc:sldChg>
      <pc:sldChg chg="del">
        <pc:chgData name="William Liaw" userId="327e0bf76d4bd7ba" providerId="LiveId" clId="{28799EE8-7028-43FD-95F3-3937893CAD36}" dt="2024-06-20T20:52:49.798" v="915" actId="47"/>
        <pc:sldMkLst>
          <pc:docMk/>
          <pc:sldMk cId="3071768336" sldId="260"/>
        </pc:sldMkLst>
      </pc:sldChg>
      <pc:sldChg chg="addSp delSp modSp mod">
        <pc:chgData name="William Liaw" userId="327e0bf76d4bd7ba" providerId="LiveId" clId="{28799EE8-7028-43FD-95F3-3937893CAD36}" dt="2024-06-20T21:42:46.584" v="1057" actId="20577"/>
        <pc:sldMkLst>
          <pc:docMk/>
          <pc:sldMk cId="481851420" sldId="261"/>
        </pc:sldMkLst>
        <pc:spChg chg="mod">
          <ac:chgData name="William Liaw" userId="327e0bf76d4bd7ba" providerId="LiveId" clId="{28799EE8-7028-43FD-95F3-3937893CAD36}" dt="2024-06-20T21:42:46.584" v="1057" actId="20577"/>
          <ac:spMkLst>
            <pc:docMk/>
            <pc:sldMk cId="481851420" sldId="261"/>
            <ac:spMk id="2" creationId="{91475649-F85C-F6D0-FC55-A50A1370B5EF}"/>
          </ac:spMkLst>
        </pc:spChg>
        <pc:spChg chg="add del">
          <ac:chgData name="William Liaw" userId="327e0bf76d4bd7ba" providerId="LiveId" clId="{28799EE8-7028-43FD-95F3-3937893CAD36}" dt="2024-06-20T20:18:45.492" v="36"/>
          <ac:spMkLst>
            <pc:docMk/>
            <pc:sldMk cId="481851420" sldId="261"/>
            <ac:spMk id="3" creationId="{DDF3752A-110A-5C4F-2ECC-A226A2CCC8C8}"/>
          </ac:spMkLst>
        </pc:spChg>
        <pc:spChg chg="mod">
          <ac:chgData name="William Liaw" userId="327e0bf76d4bd7ba" providerId="LiveId" clId="{28799EE8-7028-43FD-95F3-3937893CAD36}" dt="2024-06-20T20:22:48.819" v="101" actId="1076"/>
          <ac:spMkLst>
            <pc:docMk/>
            <pc:sldMk cId="481851420" sldId="261"/>
            <ac:spMk id="4" creationId="{8A7A48DD-4CDD-D1D1-06F4-B6BACF02375F}"/>
          </ac:spMkLst>
        </pc:spChg>
        <pc:spChg chg="add del mod">
          <ac:chgData name="William Liaw" userId="327e0bf76d4bd7ba" providerId="LiveId" clId="{28799EE8-7028-43FD-95F3-3937893CAD36}" dt="2024-06-20T20:18:22.795" v="28" actId="478"/>
          <ac:spMkLst>
            <pc:docMk/>
            <pc:sldMk cId="481851420" sldId="261"/>
            <ac:spMk id="8" creationId="{B45D02AC-8F9F-F463-E591-49ADC5EA880A}"/>
          </ac:spMkLst>
        </pc:spChg>
        <pc:spChg chg="add del mod">
          <ac:chgData name="William Liaw" userId="327e0bf76d4bd7ba" providerId="LiveId" clId="{28799EE8-7028-43FD-95F3-3937893CAD36}" dt="2024-06-20T20:19:33.136" v="53" actId="478"/>
          <ac:spMkLst>
            <pc:docMk/>
            <pc:sldMk cId="481851420" sldId="261"/>
            <ac:spMk id="17" creationId="{4A3C4DB4-B8D9-100E-D59D-9E8178159733}"/>
          </ac:spMkLst>
        </pc:spChg>
        <pc:spChg chg="add mod">
          <ac:chgData name="William Liaw" userId="327e0bf76d4bd7ba" providerId="LiveId" clId="{28799EE8-7028-43FD-95F3-3937893CAD36}" dt="2024-06-20T20:23:48.792" v="119" actId="1076"/>
          <ac:spMkLst>
            <pc:docMk/>
            <pc:sldMk cId="481851420" sldId="261"/>
            <ac:spMk id="32" creationId="{34AB85C2-4111-1199-4D16-E7F4FDD7B50A}"/>
          </ac:spMkLst>
        </pc:spChg>
        <pc:graphicFrameChg chg="add del">
          <ac:chgData name="William Liaw" userId="327e0bf76d4bd7ba" providerId="LiveId" clId="{28799EE8-7028-43FD-95F3-3937893CAD36}" dt="2024-06-20T20:19:39.975" v="56" actId="478"/>
          <ac:graphicFrameMkLst>
            <pc:docMk/>
            <pc:sldMk cId="481851420" sldId="261"/>
            <ac:graphicFrameMk id="15" creationId="{854060CC-8D14-D4FA-025D-C6970EA77C75}"/>
          </ac:graphicFrameMkLst>
        </pc:graphicFrameChg>
        <pc:picChg chg="add del mod">
          <ac:chgData name="William Liaw" userId="327e0bf76d4bd7ba" providerId="LiveId" clId="{28799EE8-7028-43FD-95F3-3937893CAD36}" dt="2024-06-20T20:18:25.499" v="35"/>
          <ac:picMkLst>
            <pc:docMk/>
            <pc:sldMk cId="481851420" sldId="261"/>
            <ac:picMk id="6" creationId="{36281AF4-7FFC-24CF-08F3-ECFA3C853BEF}"/>
          </ac:picMkLst>
        </pc:picChg>
        <pc:picChg chg="add del mod">
          <ac:chgData name="William Liaw" userId="327e0bf76d4bd7ba" providerId="LiveId" clId="{28799EE8-7028-43FD-95F3-3937893CAD36}" dt="2024-06-20T20:19:23.307" v="46" actId="21"/>
          <ac:picMkLst>
            <pc:docMk/>
            <pc:sldMk cId="481851420" sldId="261"/>
            <ac:picMk id="12" creationId="{37B24B59-A030-F748-AFCA-92DF75C15E85}"/>
          </ac:picMkLst>
        </pc:picChg>
        <pc:picChg chg="add del mod">
          <ac:chgData name="William Liaw" userId="327e0bf76d4bd7ba" providerId="LiveId" clId="{28799EE8-7028-43FD-95F3-3937893CAD36}" dt="2024-06-20T20:20:03.202" v="65" actId="478"/>
          <ac:picMkLst>
            <pc:docMk/>
            <pc:sldMk cId="481851420" sldId="261"/>
            <ac:picMk id="14" creationId="{BBCBFBA3-D12C-14ED-0AF0-F814920D25A4}"/>
          </ac:picMkLst>
        </pc:picChg>
        <pc:picChg chg="add del mod">
          <ac:chgData name="William Liaw" userId="327e0bf76d4bd7ba" providerId="LiveId" clId="{28799EE8-7028-43FD-95F3-3937893CAD36}" dt="2024-06-20T20:19:35.667" v="54" actId="21"/>
          <ac:picMkLst>
            <pc:docMk/>
            <pc:sldMk cId="481851420" sldId="261"/>
            <ac:picMk id="18" creationId="{37B24B59-A030-F748-AFCA-92DF75C15E85}"/>
          </ac:picMkLst>
        </pc:picChg>
        <pc:picChg chg="add mod">
          <ac:chgData name="William Liaw" userId="327e0bf76d4bd7ba" providerId="LiveId" clId="{28799EE8-7028-43FD-95F3-3937893CAD36}" dt="2024-06-20T20:19:36.763" v="55"/>
          <ac:picMkLst>
            <pc:docMk/>
            <pc:sldMk cId="481851420" sldId="261"/>
            <ac:picMk id="19" creationId="{37B24B59-A030-F748-AFCA-92DF75C15E85}"/>
          </ac:picMkLst>
        </pc:picChg>
        <pc:picChg chg="add mod">
          <ac:chgData name="William Liaw" userId="327e0bf76d4bd7ba" providerId="LiveId" clId="{28799EE8-7028-43FD-95F3-3937893CAD36}" dt="2024-06-20T20:23:00.327" v="102" actId="1076"/>
          <ac:picMkLst>
            <pc:docMk/>
            <pc:sldMk cId="481851420" sldId="261"/>
            <ac:picMk id="20" creationId="{241DF2EA-FD3A-F8DC-20D3-E8C34F093E0C}"/>
          </ac:picMkLst>
        </pc:picChg>
        <pc:picChg chg="add del mod">
          <ac:chgData name="William Liaw" userId="327e0bf76d4bd7ba" providerId="LiveId" clId="{28799EE8-7028-43FD-95F3-3937893CAD36}" dt="2024-06-20T20:20:27.592" v="71" actId="478"/>
          <ac:picMkLst>
            <pc:docMk/>
            <pc:sldMk cId="481851420" sldId="261"/>
            <ac:picMk id="21" creationId="{98C3A580-880A-D227-35C4-FFC011938337}"/>
          </ac:picMkLst>
        </pc:picChg>
        <pc:picChg chg="add mod">
          <ac:chgData name="William Liaw" userId="327e0bf76d4bd7ba" providerId="LiveId" clId="{28799EE8-7028-43FD-95F3-3937893CAD36}" dt="2024-06-20T20:23:00.327" v="102" actId="1076"/>
          <ac:picMkLst>
            <pc:docMk/>
            <pc:sldMk cId="481851420" sldId="261"/>
            <ac:picMk id="22" creationId="{6B45DCEF-E5D2-CC87-B90E-ADBCA8BCC26C}"/>
          </ac:picMkLst>
        </pc:picChg>
        <pc:picChg chg="add del mod">
          <ac:chgData name="William Liaw" userId="327e0bf76d4bd7ba" providerId="LiveId" clId="{28799EE8-7028-43FD-95F3-3937893CAD36}" dt="2024-06-20T20:20:48.870" v="78" actId="478"/>
          <ac:picMkLst>
            <pc:docMk/>
            <pc:sldMk cId="481851420" sldId="261"/>
            <ac:picMk id="23" creationId="{6C4215D7-A344-649F-382C-F0E72ED59193}"/>
          </ac:picMkLst>
        </pc:picChg>
        <pc:picChg chg="add mod">
          <ac:chgData name="William Liaw" userId="327e0bf76d4bd7ba" providerId="LiveId" clId="{28799EE8-7028-43FD-95F3-3937893CAD36}" dt="2024-06-20T20:23:00.327" v="102" actId="1076"/>
          <ac:picMkLst>
            <pc:docMk/>
            <pc:sldMk cId="481851420" sldId="261"/>
            <ac:picMk id="24" creationId="{5DC60EC0-F28E-6D1C-2DB0-8889A58F4E7B}"/>
          </ac:picMkLst>
        </pc:picChg>
        <pc:picChg chg="add mod">
          <ac:chgData name="William Liaw" userId="327e0bf76d4bd7ba" providerId="LiveId" clId="{28799EE8-7028-43FD-95F3-3937893CAD36}" dt="2024-06-20T20:23:00.327" v="102" actId="1076"/>
          <ac:picMkLst>
            <pc:docMk/>
            <pc:sldMk cId="481851420" sldId="261"/>
            <ac:picMk id="25" creationId="{BB2C3D24-B34E-C0DF-177B-0E4EFBDA03A2}"/>
          </ac:picMkLst>
        </pc:picChg>
        <pc:picChg chg="add del mod">
          <ac:chgData name="William Liaw" userId="327e0bf76d4bd7ba" providerId="LiveId" clId="{28799EE8-7028-43FD-95F3-3937893CAD36}" dt="2024-06-20T20:21:52.887" v="88" actId="21"/>
          <ac:picMkLst>
            <pc:docMk/>
            <pc:sldMk cId="481851420" sldId="261"/>
            <ac:picMk id="27" creationId="{F7430372-87F4-1B86-13B7-2C6C66EC75F5}"/>
          </ac:picMkLst>
        </pc:picChg>
        <pc:picChg chg="add del mod">
          <ac:chgData name="William Liaw" userId="327e0bf76d4bd7ba" providerId="LiveId" clId="{28799EE8-7028-43FD-95F3-3937893CAD36}" dt="2024-06-20T20:22:06.022" v="93" actId="21"/>
          <ac:picMkLst>
            <pc:docMk/>
            <pc:sldMk cId="481851420" sldId="261"/>
            <ac:picMk id="29" creationId="{7729E7DC-E0E0-CB81-CEAF-BB12E221253A}"/>
          </ac:picMkLst>
        </pc:picChg>
        <pc:picChg chg="add del mod">
          <ac:chgData name="William Liaw" userId="327e0bf76d4bd7ba" providerId="LiveId" clId="{28799EE8-7028-43FD-95F3-3937893CAD36}" dt="2024-06-20T20:22:17.344" v="98" actId="21"/>
          <ac:picMkLst>
            <pc:docMk/>
            <pc:sldMk cId="481851420" sldId="261"/>
            <ac:picMk id="31" creationId="{1F63591D-1B7E-518F-154F-1CE8966A41BE}"/>
          </ac:picMkLst>
        </pc:picChg>
      </pc:sldChg>
      <pc:sldChg chg="del">
        <pc:chgData name="William Liaw" userId="327e0bf76d4bd7ba" providerId="LiveId" clId="{28799EE8-7028-43FD-95F3-3937893CAD36}" dt="2024-06-20T20:29:33.609" v="338" actId="47"/>
        <pc:sldMkLst>
          <pc:docMk/>
          <pc:sldMk cId="4124527521" sldId="262"/>
        </pc:sldMkLst>
      </pc:sldChg>
      <pc:sldChg chg="del">
        <pc:chgData name="William Liaw" userId="327e0bf76d4bd7ba" providerId="LiveId" clId="{28799EE8-7028-43FD-95F3-3937893CAD36}" dt="2024-06-20T20:52:51.367" v="916" actId="47"/>
        <pc:sldMkLst>
          <pc:docMk/>
          <pc:sldMk cId="556977630" sldId="263"/>
        </pc:sldMkLst>
      </pc:sldChg>
      <pc:sldChg chg="addSp delSp modSp add mod">
        <pc:chgData name="William Liaw" userId="327e0bf76d4bd7ba" providerId="LiveId" clId="{28799EE8-7028-43FD-95F3-3937893CAD36}" dt="2024-06-20T21:42:53.590" v="1060" actId="20577"/>
        <pc:sldMkLst>
          <pc:docMk/>
          <pc:sldMk cId="2016493040" sldId="264"/>
        </pc:sldMkLst>
        <pc:spChg chg="mod">
          <ac:chgData name="William Liaw" userId="327e0bf76d4bd7ba" providerId="LiveId" clId="{28799EE8-7028-43FD-95F3-3937893CAD36}" dt="2024-06-20T21:42:53.590" v="1060" actId="20577"/>
          <ac:spMkLst>
            <pc:docMk/>
            <pc:sldMk cId="2016493040" sldId="264"/>
            <ac:spMk id="2" creationId="{91475649-F85C-F6D0-FC55-A50A1370B5EF}"/>
          </ac:spMkLst>
        </pc:spChg>
        <pc:picChg chg="add del mod">
          <ac:chgData name="William Liaw" userId="327e0bf76d4bd7ba" providerId="LiveId" clId="{28799EE8-7028-43FD-95F3-3937893CAD36}" dt="2024-06-20T20:27:47.028" v="318" actId="21"/>
          <ac:picMkLst>
            <pc:docMk/>
            <pc:sldMk cId="2016493040" sldId="264"/>
            <ac:picMk id="5" creationId="{0041518C-4EE0-BFF8-748D-01650772A845}"/>
          </ac:picMkLst>
        </pc:picChg>
        <pc:picChg chg="add del mod">
          <ac:chgData name="William Liaw" userId="327e0bf76d4bd7ba" providerId="LiveId" clId="{28799EE8-7028-43FD-95F3-3937893CAD36}" dt="2024-06-20T20:28:01.661" v="323" actId="21"/>
          <ac:picMkLst>
            <pc:docMk/>
            <pc:sldMk cId="2016493040" sldId="264"/>
            <ac:picMk id="7" creationId="{9B4EEA7E-8804-8BF9-441B-7B4486267FAC}"/>
          </ac:picMkLst>
        </pc:picChg>
        <pc:picChg chg="add del mod">
          <ac:chgData name="William Liaw" userId="327e0bf76d4bd7ba" providerId="LiveId" clId="{28799EE8-7028-43FD-95F3-3937893CAD36}" dt="2024-06-20T20:28:21.763" v="328" actId="21"/>
          <ac:picMkLst>
            <pc:docMk/>
            <pc:sldMk cId="2016493040" sldId="264"/>
            <ac:picMk id="10" creationId="{0F27E67A-5C34-3CE1-F45C-898B47DD0B53}"/>
          </ac:picMkLst>
        </pc:picChg>
        <pc:picChg chg="add del mod">
          <ac:chgData name="William Liaw" userId="327e0bf76d4bd7ba" providerId="LiveId" clId="{28799EE8-7028-43FD-95F3-3937893CAD36}" dt="2024-06-20T20:28:45.266" v="333" actId="21"/>
          <ac:picMkLst>
            <pc:docMk/>
            <pc:sldMk cId="2016493040" sldId="264"/>
            <ac:picMk id="13" creationId="{50ABCB1E-40A5-7A1E-9086-9FE15967756F}"/>
          </ac:picMkLst>
        </pc:picChg>
        <pc:picChg chg="mod">
          <ac:chgData name="William Liaw" userId="327e0bf76d4bd7ba" providerId="LiveId" clId="{28799EE8-7028-43FD-95F3-3937893CAD36}" dt="2024-06-20T20:27:50.583" v="319" actId="14826"/>
          <ac:picMkLst>
            <pc:docMk/>
            <pc:sldMk cId="2016493040" sldId="264"/>
            <ac:picMk id="20" creationId="{241DF2EA-FD3A-F8DC-20D3-E8C34F093E0C}"/>
          </ac:picMkLst>
        </pc:picChg>
        <pc:picChg chg="mod">
          <ac:chgData name="William Liaw" userId="327e0bf76d4bd7ba" providerId="LiveId" clId="{28799EE8-7028-43FD-95F3-3937893CAD36}" dt="2024-06-20T20:28:05.259" v="324" actId="14826"/>
          <ac:picMkLst>
            <pc:docMk/>
            <pc:sldMk cId="2016493040" sldId="264"/>
            <ac:picMk id="22" creationId="{6B45DCEF-E5D2-CC87-B90E-ADBCA8BCC26C}"/>
          </ac:picMkLst>
        </pc:picChg>
        <pc:picChg chg="mod">
          <ac:chgData name="William Liaw" userId="327e0bf76d4bd7ba" providerId="LiveId" clId="{28799EE8-7028-43FD-95F3-3937893CAD36}" dt="2024-06-20T20:28:28.425" v="329" actId="14826"/>
          <ac:picMkLst>
            <pc:docMk/>
            <pc:sldMk cId="2016493040" sldId="264"/>
            <ac:picMk id="24" creationId="{5DC60EC0-F28E-6D1C-2DB0-8889A58F4E7B}"/>
          </ac:picMkLst>
        </pc:picChg>
        <pc:picChg chg="mod">
          <ac:chgData name="William Liaw" userId="327e0bf76d4bd7ba" providerId="LiveId" clId="{28799EE8-7028-43FD-95F3-3937893CAD36}" dt="2024-06-20T20:28:49.052" v="334" actId="14826"/>
          <ac:picMkLst>
            <pc:docMk/>
            <pc:sldMk cId="2016493040" sldId="264"/>
            <ac:picMk id="25" creationId="{BB2C3D24-B34E-C0DF-177B-0E4EFBDA03A2}"/>
          </ac:picMkLst>
        </pc:picChg>
      </pc:sldChg>
      <pc:sldChg chg="addSp delSp add del setBg delDesignElem">
        <pc:chgData name="William Liaw" userId="327e0bf76d4bd7ba" providerId="LiveId" clId="{28799EE8-7028-43FD-95F3-3937893CAD36}" dt="2024-06-20T20:26:52.378" v="298"/>
        <pc:sldMkLst>
          <pc:docMk/>
          <pc:sldMk cId="2825454361" sldId="264"/>
        </pc:sldMkLst>
        <pc:spChg chg="add del">
          <ac:chgData name="William Liaw" userId="327e0bf76d4bd7ba" providerId="LiveId" clId="{28799EE8-7028-43FD-95F3-3937893CAD36}" dt="2024-06-20T20:26:52.378" v="298"/>
          <ac:spMkLst>
            <pc:docMk/>
            <pc:sldMk cId="2825454361" sldId="264"/>
            <ac:spMk id="9" creationId="{B373F125-DEF3-41D6-9918-AB21A2ACC37A}"/>
          </ac:spMkLst>
        </pc:spChg>
        <pc:spChg chg="add del">
          <ac:chgData name="William Liaw" userId="327e0bf76d4bd7ba" providerId="LiveId" clId="{28799EE8-7028-43FD-95F3-3937893CAD36}" dt="2024-06-20T20:26:52.378" v="298"/>
          <ac:spMkLst>
            <pc:docMk/>
            <pc:sldMk cId="2825454361" sldId="264"/>
            <ac:spMk id="11" creationId="{71E9F226-EB6E-48C9-ADDA-636DE4BF4EBE}"/>
          </ac:spMkLst>
        </pc:spChg>
      </pc:sldChg>
      <pc:sldChg chg="modSp add mod">
        <pc:chgData name="William Liaw" userId="327e0bf76d4bd7ba" providerId="LiveId" clId="{28799EE8-7028-43FD-95F3-3937893CAD36}" dt="2024-06-20T21:43:02.006" v="1061" actId="20577"/>
        <pc:sldMkLst>
          <pc:docMk/>
          <pc:sldMk cId="946699439" sldId="265"/>
        </pc:sldMkLst>
        <pc:spChg chg="mod">
          <ac:chgData name="William Liaw" userId="327e0bf76d4bd7ba" providerId="LiveId" clId="{28799EE8-7028-43FD-95F3-3937893CAD36}" dt="2024-06-20T20:31:49.478" v="375" actId="20577"/>
          <ac:spMkLst>
            <pc:docMk/>
            <pc:sldMk cId="946699439" sldId="265"/>
            <ac:spMk id="2" creationId="{A3B924B4-279A-E7D2-31AE-44E1CEE3A97F}"/>
          </ac:spMkLst>
        </pc:spChg>
        <pc:spChg chg="mod">
          <ac:chgData name="William Liaw" userId="327e0bf76d4bd7ba" providerId="LiveId" clId="{28799EE8-7028-43FD-95F3-3937893CAD36}" dt="2024-06-20T21:43:02.006" v="1061" actId="20577"/>
          <ac:spMkLst>
            <pc:docMk/>
            <pc:sldMk cId="946699439" sldId="265"/>
            <ac:spMk id="3" creationId="{B7F42379-5007-4883-6EA9-4A7766347547}"/>
          </ac:spMkLst>
        </pc:spChg>
      </pc:sldChg>
      <pc:sldChg chg="addSp delSp add del setBg delDesignElem">
        <pc:chgData name="William Liaw" userId="327e0bf76d4bd7ba" providerId="LiveId" clId="{28799EE8-7028-43FD-95F3-3937893CAD36}" dt="2024-06-20T20:29:30.386" v="337"/>
        <pc:sldMkLst>
          <pc:docMk/>
          <pc:sldMk cId="2239135233" sldId="265"/>
        </pc:sldMkLst>
        <pc:spChg chg="add del">
          <ac:chgData name="William Liaw" userId="327e0bf76d4bd7ba" providerId="LiveId" clId="{28799EE8-7028-43FD-95F3-3937893CAD36}" dt="2024-06-20T20:29:30.386" v="337"/>
          <ac:spMkLst>
            <pc:docMk/>
            <pc:sldMk cId="2239135233" sldId="265"/>
            <ac:spMk id="9" creationId="{B373F125-DEF3-41D6-9918-AB21A2ACC37A}"/>
          </ac:spMkLst>
        </pc:spChg>
        <pc:spChg chg="add del">
          <ac:chgData name="William Liaw" userId="327e0bf76d4bd7ba" providerId="LiveId" clId="{28799EE8-7028-43FD-95F3-3937893CAD36}" dt="2024-06-20T20:29:30.386" v="337"/>
          <ac:spMkLst>
            <pc:docMk/>
            <pc:sldMk cId="2239135233" sldId="265"/>
            <ac:spMk id="11" creationId="{71E9F226-EB6E-48C9-ADDA-636DE4BF4EBE}"/>
          </ac:spMkLst>
        </pc:spChg>
      </pc:sldChg>
      <pc:sldChg chg="addSp modSp add mod">
        <pc:chgData name="William Liaw" userId="327e0bf76d4bd7ba" providerId="LiveId" clId="{28799EE8-7028-43FD-95F3-3937893CAD36}" dt="2024-06-20T21:39:38.614" v="957" actId="20577"/>
        <pc:sldMkLst>
          <pc:docMk/>
          <pc:sldMk cId="50098338" sldId="266"/>
        </pc:sldMkLst>
        <pc:spChg chg="mod">
          <ac:chgData name="William Liaw" userId="327e0bf76d4bd7ba" providerId="LiveId" clId="{28799EE8-7028-43FD-95F3-3937893CAD36}" dt="2024-06-20T20:45:39.435" v="770" actId="20577"/>
          <ac:spMkLst>
            <pc:docMk/>
            <pc:sldMk cId="50098338" sldId="266"/>
            <ac:spMk id="2" creationId="{A3B924B4-279A-E7D2-31AE-44E1CEE3A97F}"/>
          </ac:spMkLst>
        </pc:spChg>
        <pc:spChg chg="mod">
          <ac:chgData name="William Liaw" userId="327e0bf76d4bd7ba" providerId="LiveId" clId="{28799EE8-7028-43FD-95F3-3937893CAD36}" dt="2024-06-20T21:39:38.614" v="957" actId="20577"/>
          <ac:spMkLst>
            <pc:docMk/>
            <pc:sldMk cId="50098338" sldId="266"/>
            <ac:spMk id="3" creationId="{B7F42379-5007-4883-6EA9-4A7766347547}"/>
          </ac:spMkLst>
        </pc:spChg>
        <pc:spChg chg="add">
          <ac:chgData name="William Liaw" userId="327e0bf76d4bd7ba" providerId="LiveId" clId="{28799EE8-7028-43FD-95F3-3937893CAD36}" dt="2024-06-20T20:47:50.392" v="779"/>
          <ac:spMkLst>
            <pc:docMk/>
            <pc:sldMk cId="50098338" sldId="266"/>
            <ac:spMk id="5" creationId="{89773A65-BD63-E6AB-36CD-985FCB81FF49}"/>
          </ac:spMkLst>
        </pc:spChg>
        <pc:spChg chg="add">
          <ac:chgData name="William Liaw" userId="327e0bf76d4bd7ba" providerId="LiveId" clId="{28799EE8-7028-43FD-95F3-3937893CAD36}" dt="2024-06-20T20:47:53.273" v="781"/>
          <ac:spMkLst>
            <pc:docMk/>
            <pc:sldMk cId="50098338" sldId="266"/>
            <ac:spMk id="6" creationId="{AA3949BE-CCAD-7006-A709-B4D663A2179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9457BB5-AE3E-984A-814C-1666A3F526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ADAD8A-44CC-1C4D-C1BE-407F26942B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/>
              <a:t>6/20/2024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D51850-2DA1-C8FB-1CEE-64F7820CE6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5BB339-98B5-26FD-EEA0-8A4FAB1D87A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249AA-4AE8-4C90-A27A-7C8C9E1DD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758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/>
              <a:t>6/20/2024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D9195-DAE4-4258-8936-FE9C92F45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5938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6/20/2024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24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6/20/2024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95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6/20/2024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41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6/20/2024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8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6/20/2024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59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6/20/2024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10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6/20/2024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6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6/20/2024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811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6/20/2024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83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6/20/2024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763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6/20/2024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66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r>
              <a:rPr lang="en-US"/>
              <a:t>6/20/2024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A202024F-4286-4CB8-BE96-00601871A47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81413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475649-F85C-F6D0-FC55-A50A1370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cap="none" dirty="0">
                <a:solidFill>
                  <a:srgbClr val="FFFFFF"/>
                </a:solidFill>
              </a:rPr>
              <a:t>RESULTS : </a:t>
            </a:r>
            <a:br>
              <a:rPr lang="en-US" sz="3200" cap="none" dirty="0">
                <a:solidFill>
                  <a:srgbClr val="FFFFFF"/>
                </a:solidFill>
              </a:rPr>
            </a:br>
            <a:r>
              <a:rPr lang="en-US" sz="1800" cap="none" dirty="0">
                <a:solidFill>
                  <a:srgbClr val="FFFFFF"/>
                </a:solidFill>
              </a:rPr>
              <a:t>IMAGE GENERATION</a:t>
            </a:r>
            <a:br>
              <a:rPr lang="en-US" sz="1800" cap="none" dirty="0">
                <a:solidFill>
                  <a:srgbClr val="FFFFFF"/>
                </a:solidFill>
              </a:rPr>
            </a:br>
            <a:r>
              <a:rPr lang="en-US" sz="1800" cap="none" dirty="0">
                <a:solidFill>
                  <a:srgbClr val="FFFFFF"/>
                </a:solidFill>
              </a:rPr>
              <a:t>QUALITATIVE ANALYSIS</a:t>
            </a:r>
            <a:br>
              <a:rPr lang="en-US" sz="2000" cap="none" dirty="0">
                <a:solidFill>
                  <a:srgbClr val="FFFFFF"/>
                </a:solidFill>
              </a:rPr>
            </a:br>
            <a:br>
              <a:rPr lang="en-US" sz="2000" cap="none" dirty="0">
                <a:solidFill>
                  <a:srgbClr val="FFFFFF"/>
                </a:solidFill>
              </a:rPr>
            </a:br>
            <a:r>
              <a:rPr lang="en-US" sz="2000" cap="none" dirty="0">
                <a:solidFill>
                  <a:srgbClr val="FFFFFF"/>
                </a:solidFill>
              </a:rPr>
              <a:t>Default </a:t>
            </a:r>
            <a:r>
              <a:rPr lang="en-US" sz="2000" cap="none" dirty="0" err="1">
                <a:solidFill>
                  <a:srgbClr val="FFFFFF"/>
                </a:solidFill>
              </a:rPr>
              <a:t>SinGAN</a:t>
            </a:r>
            <a:endParaRPr lang="en-US" sz="3200" cap="none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A48DD-4CDD-D1D1-06F4-B6BACF023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5344"/>
            <a:ext cx="10525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02024F-4286-4CB8-BE96-00601871A474}" type="slidenum"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0" name="Content Placeholder 11" descr="A close-up of a brown surface&#10;&#10;Description automatically generated">
            <a:extLst>
              <a:ext uri="{FF2B5EF4-FFF2-40B4-BE49-F238E27FC236}">
                <a16:creationId xmlns:a16="http://schemas.microsoft.com/office/drawing/2014/main" id="{241DF2EA-FD3A-F8DC-20D3-E8C34F093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799" y="219444"/>
            <a:ext cx="5365919" cy="1788639"/>
          </a:xfrm>
          <a:prstGeom prst="rect">
            <a:avLst/>
          </a:prstGeom>
        </p:spPr>
      </p:pic>
      <p:pic>
        <p:nvPicPr>
          <p:cNvPr id="22" name="Content Placeholder 11">
            <a:extLst>
              <a:ext uri="{FF2B5EF4-FFF2-40B4-BE49-F238E27FC236}">
                <a16:creationId xmlns:a16="http://schemas.microsoft.com/office/drawing/2014/main" id="{6B45DCEF-E5D2-CC87-B90E-ADBCA8BCC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6139" y="1771833"/>
            <a:ext cx="5363236" cy="1788639"/>
          </a:xfrm>
          <a:prstGeom prst="rect">
            <a:avLst/>
          </a:prstGeom>
        </p:spPr>
      </p:pic>
      <p:pic>
        <p:nvPicPr>
          <p:cNvPr id="24" name="Content Placeholder 11">
            <a:extLst>
              <a:ext uri="{FF2B5EF4-FFF2-40B4-BE49-F238E27FC236}">
                <a16:creationId xmlns:a16="http://schemas.microsoft.com/office/drawing/2014/main" id="{5DC60EC0-F28E-6D1C-2DB0-8889A58F4E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6139" y="3324222"/>
            <a:ext cx="5363236" cy="1788639"/>
          </a:xfrm>
          <a:prstGeom prst="rect">
            <a:avLst/>
          </a:prstGeom>
        </p:spPr>
      </p:pic>
      <p:pic>
        <p:nvPicPr>
          <p:cNvPr id="25" name="Content Placeholder 11">
            <a:extLst>
              <a:ext uri="{FF2B5EF4-FFF2-40B4-BE49-F238E27FC236}">
                <a16:creationId xmlns:a16="http://schemas.microsoft.com/office/drawing/2014/main" id="{BB2C3D24-B34E-C0DF-177B-0E4EFBDA03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6138" y="4876611"/>
            <a:ext cx="5363236" cy="178863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4AB85C2-4111-1199-4D16-E7F4FDD7B50A}"/>
              </a:ext>
            </a:extLst>
          </p:cNvPr>
          <p:cNvSpPr txBox="1"/>
          <p:nvPr/>
        </p:nvSpPr>
        <p:spPr>
          <a:xfrm>
            <a:off x="5087566" y="485678"/>
            <a:ext cx="675799" cy="575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fr-FR" dirty="0"/>
              <a:t>0</a:t>
            </a:r>
          </a:p>
          <a:p>
            <a:pPr algn="ctr">
              <a:lnSpc>
                <a:spcPct val="300000"/>
              </a:lnSpc>
            </a:pPr>
            <a:endParaRPr lang="fr-FR" dirty="0"/>
          </a:p>
          <a:p>
            <a:pPr algn="ctr">
              <a:lnSpc>
                <a:spcPct val="300000"/>
              </a:lnSpc>
            </a:pPr>
            <a:r>
              <a:rPr lang="fr-FR" dirty="0"/>
              <a:t>2</a:t>
            </a:r>
          </a:p>
          <a:p>
            <a:pPr algn="ctr">
              <a:lnSpc>
                <a:spcPct val="300000"/>
              </a:lnSpc>
            </a:pPr>
            <a:endParaRPr lang="fr-FR" dirty="0"/>
          </a:p>
          <a:p>
            <a:pPr algn="ctr">
              <a:lnSpc>
                <a:spcPct val="300000"/>
              </a:lnSpc>
            </a:pPr>
            <a:r>
              <a:rPr lang="fr-FR" dirty="0"/>
              <a:t>5</a:t>
            </a:r>
          </a:p>
          <a:p>
            <a:pPr algn="ctr">
              <a:lnSpc>
                <a:spcPct val="300000"/>
              </a:lnSpc>
            </a:pPr>
            <a:endParaRPr lang="fr-FR" dirty="0"/>
          </a:p>
          <a:p>
            <a:pPr algn="ctr">
              <a:lnSpc>
                <a:spcPct val="300000"/>
              </a:lnSpc>
            </a:pPr>
            <a:r>
              <a:rPr lang="fr-FR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81851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475649-F85C-F6D0-FC55-A50A1370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cap="none" dirty="0">
                <a:solidFill>
                  <a:srgbClr val="FFFFFF"/>
                </a:solidFill>
              </a:rPr>
              <a:t>RESULTS : </a:t>
            </a:r>
            <a:br>
              <a:rPr lang="en-US" sz="3200" cap="none" dirty="0">
                <a:solidFill>
                  <a:srgbClr val="FFFFFF"/>
                </a:solidFill>
              </a:rPr>
            </a:br>
            <a:r>
              <a:rPr lang="en-US" sz="1800" cap="none" dirty="0">
                <a:solidFill>
                  <a:srgbClr val="FFFFFF"/>
                </a:solidFill>
              </a:rPr>
              <a:t>IMAGE GENERATION</a:t>
            </a:r>
            <a:br>
              <a:rPr lang="en-US" sz="1800" cap="none" dirty="0">
                <a:solidFill>
                  <a:srgbClr val="FFFFFF"/>
                </a:solidFill>
              </a:rPr>
            </a:br>
            <a:r>
              <a:rPr lang="en-US" sz="1800" cap="none" dirty="0">
                <a:solidFill>
                  <a:srgbClr val="FFFFFF"/>
                </a:solidFill>
              </a:rPr>
              <a:t>QUALITATIVE ANALYSIS</a:t>
            </a:r>
            <a:br>
              <a:rPr lang="en-US" sz="2000" cap="none" dirty="0">
                <a:solidFill>
                  <a:srgbClr val="FFFFFF"/>
                </a:solidFill>
              </a:rPr>
            </a:br>
            <a:br>
              <a:rPr lang="en-US" sz="2000" cap="none" dirty="0">
                <a:solidFill>
                  <a:srgbClr val="FFFFFF"/>
                </a:solidFill>
              </a:rPr>
            </a:br>
            <a:r>
              <a:rPr lang="en-US" sz="2000" cap="none" dirty="0" err="1">
                <a:solidFill>
                  <a:srgbClr val="FFFFFF"/>
                </a:solidFill>
              </a:rPr>
              <a:t>SinGAN</a:t>
            </a:r>
            <a:r>
              <a:rPr lang="en-US" sz="2000" cap="none" dirty="0">
                <a:solidFill>
                  <a:srgbClr val="FFFFFF"/>
                </a:solidFill>
              </a:rPr>
              <a:t> with FD cost</a:t>
            </a:r>
            <a:endParaRPr lang="en-US" sz="3200" cap="none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A48DD-4CDD-D1D1-06F4-B6BACF023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5344"/>
            <a:ext cx="10525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02024F-4286-4CB8-BE96-00601871A474}" type="slidenum"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0" name="Content Placeholder 11">
            <a:extLst>
              <a:ext uri="{FF2B5EF4-FFF2-40B4-BE49-F238E27FC236}">
                <a16:creationId xmlns:a16="http://schemas.microsoft.com/office/drawing/2014/main" id="{241DF2EA-FD3A-F8DC-20D3-E8C34F093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6140" y="219444"/>
            <a:ext cx="5363236" cy="1788639"/>
          </a:xfrm>
          <a:prstGeom prst="rect">
            <a:avLst/>
          </a:prstGeom>
        </p:spPr>
      </p:pic>
      <p:pic>
        <p:nvPicPr>
          <p:cNvPr id="22" name="Content Placeholder 11">
            <a:extLst>
              <a:ext uri="{FF2B5EF4-FFF2-40B4-BE49-F238E27FC236}">
                <a16:creationId xmlns:a16="http://schemas.microsoft.com/office/drawing/2014/main" id="{6B45DCEF-E5D2-CC87-B90E-ADBCA8BCC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6139" y="1771833"/>
            <a:ext cx="5363236" cy="1788638"/>
          </a:xfrm>
          <a:prstGeom prst="rect">
            <a:avLst/>
          </a:prstGeom>
        </p:spPr>
      </p:pic>
      <p:pic>
        <p:nvPicPr>
          <p:cNvPr id="24" name="Content Placeholder 11">
            <a:extLst>
              <a:ext uri="{FF2B5EF4-FFF2-40B4-BE49-F238E27FC236}">
                <a16:creationId xmlns:a16="http://schemas.microsoft.com/office/drawing/2014/main" id="{5DC60EC0-F28E-6D1C-2DB0-8889A58F4E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6139" y="3324222"/>
            <a:ext cx="5363236" cy="1788638"/>
          </a:xfrm>
          <a:prstGeom prst="rect">
            <a:avLst/>
          </a:prstGeom>
        </p:spPr>
      </p:pic>
      <p:pic>
        <p:nvPicPr>
          <p:cNvPr id="25" name="Content Placeholder 11">
            <a:extLst>
              <a:ext uri="{FF2B5EF4-FFF2-40B4-BE49-F238E27FC236}">
                <a16:creationId xmlns:a16="http://schemas.microsoft.com/office/drawing/2014/main" id="{BB2C3D24-B34E-C0DF-177B-0E4EFBDA03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6138" y="4876611"/>
            <a:ext cx="5363236" cy="178863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4AB85C2-4111-1199-4D16-E7F4FDD7B50A}"/>
              </a:ext>
            </a:extLst>
          </p:cNvPr>
          <p:cNvSpPr txBox="1"/>
          <p:nvPr/>
        </p:nvSpPr>
        <p:spPr>
          <a:xfrm>
            <a:off x="5087566" y="485678"/>
            <a:ext cx="675799" cy="575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fr-FR" dirty="0"/>
              <a:t>0</a:t>
            </a:r>
          </a:p>
          <a:p>
            <a:pPr algn="ctr">
              <a:lnSpc>
                <a:spcPct val="300000"/>
              </a:lnSpc>
            </a:pPr>
            <a:endParaRPr lang="fr-FR" dirty="0"/>
          </a:p>
          <a:p>
            <a:pPr algn="ctr">
              <a:lnSpc>
                <a:spcPct val="300000"/>
              </a:lnSpc>
            </a:pPr>
            <a:r>
              <a:rPr lang="fr-FR" dirty="0"/>
              <a:t>2</a:t>
            </a:r>
          </a:p>
          <a:p>
            <a:pPr algn="ctr">
              <a:lnSpc>
                <a:spcPct val="300000"/>
              </a:lnSpc>
            </a:pPr>
            <a:endParaRPr lang="fr-FR" dirty="0"/>
          </a:p>
          <a:p>
            <a:pPr algn="ctr">
              <a:lnSpc>
                <a:spcPct val="300000"/>
              </a:lnSpc>
            </a:pPr>
            <a:r>
              <a:rPr lang="fr-FR" dirty="0"/>
              <a:t>5</a:t>
            </a:r>
          </a:p>
          <a:p>
            <a:pPr algn="ctr">
              <a:lnSpc>
                <a:spcPct val="300000"/>
              </a:lnSpc>
            </a:pPr>
            <a:endParaRPr lang="fr-FR" dirty="0"/>
          </a:p>
          <a:p>
            <a:pPr algn="ctr">
              <a:lnSpc>
                <a:spcPct val="300000"/>
              </a:lnSpc>
            </a:pPr>
            <a:r>
              <a:rPr lang="fr-FR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16493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924B4-279A-E7D2-31AE-44E1CEE3A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cap="none" dirty="0">
                <a:solidFill>
                  <a:srgbClr val="FFFFFF"/>
                </a:solidFill>
              </a:rPr>
              <a:t>RESULTS : QUANTITATIVE ANALYSIS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42379-5007-4883-6EA9-4A7766347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SIFID</a:t>
            </a:r>
            <a:r>
              <a:rPr lang="en-US" sz="2000" dirty="0"/>
              <a:t> (Singular Fréchet Inception Distance)</a:t>
            </a:r>
          </a:p>
          <a:p>
            <a:pPr lvl="1"/>
            <a:r>
              <a:rPr lang="en-US" sz="1800"/>
              <a:t>Mean FID </a:t>
            </a:r>
            <a:r>
              <a:rPr lang="en-US" sz="1800" dirty="0"/>
              <a:t>distance between batch of 500 fake random generated samples and 1 real image</a:t>
            </a:r>
          </a:p>
          <a:p>
            <a:pPr lvl="1"/>
            <a:r>
              <a:rPr lang="en-US" sz="1800" dirty="0"/>
              <a:t>A lower score indicates:</a:t>
            </a:r>
          </a:p>
          <a:p>
            <a:pPr lvl="2"/>
            <a:r>
              <a:rPr lang="en-US" sz="1600" dirty="0"/>
              <a:t>    Higher similarity</a:t>
            </a:r>
          </a:p>
          <a:p>
            <a:pPr lvl="2"/>
            <a:r>
              <a:rPr lang="en-US" sz="1600" dirty="0"/>
              <a:t>    Better quality</a:t>
            </a:r>
          </a:p>
          <a:p>
            <a:pPr lvl="2"/>
            <a:r>
              <a:rPr lang="en-US" sz="1600" dirty="0"/>
              <a:t>    More effective model</a:t>
            </a:r>
          </a:p>
          <a:p>
            <a:pPr lvl="1"/>
            <a:r>
              <a:rPr lang="en-US" sz="1800" dirty="0"/>
              <a:t>Unreliable results</a:t>
            </a:r>
          </a:p>
          <a:p>
            <a:pPr lvl="2"/>
            <a:r>
              <a:rPr lang="en-US" dirty="0"/>
              <a:t>Similar SIFID for default </a:t>
            </a:r>
            <a:r>
              <a:rPr lang="en-US" dirty="0" err="1"/>
              <a:t>SinGAN</a:t>
            </a:r>
            <a:r>
              <a:rPr lang="en-US" dirty="0"/>
              <a:t> and Fréchet </a:t>
            </a:r>
            <a:r>
              <a:rPr lang="en-US" dirty="0" err="1"/>
              <a:t>SinGAN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0EEC76-A83A-6055-5E21-EA518D7AA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2024F-4286-4CB8-BE96-00601871A4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99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924B4-279A-E7D2-31AE-44E1CEE3A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cap="none" dirty="0">
                <a:solidFill>
                  <a:srgbClr val="FFFFFF"/>
                </a:solidFill>
              </a:rPr>
              <a:t>Conclusion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42379-5007-4883-6EA9-4A7766347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In-depth comprehension of the </a:t>
            </a:r>
            <a:r>
              <a:rPr lang="en-US" sz="2000" dirty="0" err="1"/>
              <a:t>SinGAN</a:t>
            </a:r>
            <a:r>
              <a:rPr lang="en-US" sz="2000" dirty="0"/>
              <a:t> algorithm</a:t>
            </a:r>
          </a:p>
          <a:p>
            <a:r>
              <a:rPr lang="en-US" sz="2000" dirty="0"/>
              <a:t>Successful implementation yielding coherent results</a:t>
            </a:r>
          </a:p>
          <a:p>
            <a:r>
              <a:rPr lang="en-US" sz="2000" dirty="0"/>
              <a:t>Development of a less precise yet effective patch recovery method.</a:t>
            </a:r>
          </a:p>
          <a:p>
            <a:r>
              <a:rPr lang="en-US" sz="2000" dirty="0"/>
              <a:t>Constraints related to time and GPU resources</a:t>
            </a:r>
          </a:p>
          <a:p>
            <a:r>
              <a:rPr lang="en-US" sz="2000" dirty="0"/>
              <a:t>Future Research Directions:</a:t>
            </a:r>
          </a:p>
          <a:p>
            <a:pPr lvl="1"/>
            <a:r>
              <a:rPr lang="en-US" sz="1800" dirty="0"/>
              <a:t>Exploration of semi-optimal transport for enhancing edge effects</a:t>
            </a:r>
          </a:p>
          <a:p>
            <a:pPr lvl="1"/>
            <a:r>
              <a:rPr lang="en-US" sz="1800" dirty="0"/>
              <a:t>Hyperparameter tuning for the </a:t>
            </a:r>
            <a:r>
              <a:rPr lang="en-US" sz="1800" dirty="0" err="1"/>
              <a:t>SinGAN</a:t>
            </a:r>
            <a:r>
              <a:rPr lang="en-US" sz="1800" dirty="0"/>
              <a:t> with FD cost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0EEC76-A83A-6055-5E21-EA518D7AA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2024F-4286-4CB8-BE96-00601871A4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9833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147</TotalTime>
  <Words>139</Words>
  <Application>Microsoft Office PowerPoint</Application>
  <PresentationFormat>Widescreen</PresentationFormat>
  <Paragraphs>37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Gill Sans MT</vt:lpstr>
      <vt:lpstr>Wingdings 2</vt:lpstr>
      <vt:lpstr>Dividend</vt:lpstr>
      <vt:lpstr>RESULTS :  IMAGE GENERATION QUALITATIVE ANALYSIS  Default SinGAN</vt:lpstr>
      <vt:lpstr>RESULTS :  IMAGE GENERATION QUALITATIVE ANALYSIS  SinGAN with FD cost</vt:lpstr>
      <vt:lpstr>RESULTS : QUANTITATIVE ANALYSIS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Valentin ABRIBAT</dc:creator>
  <cp:lastModifiedBy>William Liaw</cp:lastModifiedBy>
  <cp:revision>2</cp:revision>
  <dcterms:created xsi:type="dcterms:W3CDTF">2024-06-20T17:48:03Z</dcterms:created>
  <dcterms:modified xsi:type="dcterms:W3CDTF">2024-06-20T21:43:04Z</dcterms:modified>
</cp:coreProperties>
</file>

<file path=docProps/thumbnail.jpeg>
</file>